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329" r:id="rId4"/>
    <p:sldId id="331" r:id="rId5"/>
    <p:sldId id="346" r:id="rId6"/>
    <p:sldId id="334" r:id="rId7"/>
    <p:sldId id="347" r:id="rId8"/>
    <p:sldId id="335" r:id="rId9"/>
    <p:sldId id="333" r:id="rId10"/>
    <p:sldId id="338" r:id="rId11"/>
    <p:sldId id="340" r:id="rId12"/>
    <p:sldId id="341" r:id="rId13"/>
    <p:sldId id="342" r:id="rId14"/>
    <p:sldId id="343" r:id="rId15"/>
    <p:sldId id="344" r:id="rId16"/>
    <p:sldId id="345" r:id="rId17"/>
    <p:sldId id="327" r:id="rId18"/>
    <p:sldId id="34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8B9ED"/>
    <a:srgbClr val="000000"/>
    <a:srgbClr val="FFFFFF"/>
    <a:srgbClr val="CAB6C2"/>
    <a:srgbClr val="EEC2C4"/>
    <a:srgbClr val="F4E5D6"/>
    <a:srgbClr val="D4D4D4"/>
    <a:srgbClr val="E4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F5FD41-58FA-4D83-BBD8-28364D69E7DE}" v="1592" dt="2018-12-02T17:18:03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-10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78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헌 우" userId="d3c4c8ad2b06b30a" providerId="LiveId" clId="{97F5FD41-58FA-4D83-BBD8-28364D69E7DE}"/>
    <pc:docChg chg="undo custSel modSld">
      <pc:chgData name="정헌 우" userId="d3c4c8ad2b06b30a" providerId="LiveId" clId="{97F5FD41-58FA-4D83-BBD8-28364D69E7DE}" dt="2018-12-02T17:18:03.963" v="1590" actId="478"/>
      <pc:docMkLst>
        <pc:docMk/>
      </pc:docMkLst>
      <pc:sldChg chg="addSp delSp modSp modAnim">
        <pc:chgData name="정헌 우" userId="d3c4c8ad2b06b30a" providerId="LiveId" clId="{97F5FD41-58FA-4D83-BBD8-28364D69E7DE}" dt="2018-12-02T17:18:03.963" v="1590" actId="478"/>
        <pc:sldMkLst>
          <pc:docMk/>
          <pc:sldMk cId="2234545115" sldId="348"/>
        </pc:sldMkLst>
        <pc:spChg chg="add del mod">
          <ac:chgData name="정헌 우" userId="d3c4c8ad2b06b30a" providerId="LiveId" clId="{97F5FD41-58FA-4D83-BBD8-28364D69E7DE}" dt="2018-12-02T17:18:03.963" v="1590" actId="478"/>
          <ac:spMkLst>
            <pc:docMk/>
            <pc:sldMk cId="2234545115" sldId="348"/>
            <ac:spMk id="2" creationId="{82BE7EE8-7F45-4A10-9F56-4DFA9E40E78E}"/>
          </ac:spMkLst>
        </pc:spChg>
        <pc:spChg chg="mod">
          <ac:chgData name="정헌 우" userId="d3c4c8ad2b06b30a" providerId="LiveId" clId="{97F5FD41-58FA-4D83-BBD8-28364D69E7DE}" dt="2018-12-02T17:17:51.675" v="1587" actId="20577"/>
          <ac:spMkLst>
            <pc:docMk/>
            <pc:sldMk cId="2234545115" sldId="348"/>
            <ac:spMk id="8" creationId="{63580939-8C50-43D0-A427-B8DF18B72E66}"/>
          </ac:spMkLst>
        </pc:spChg>
        <pc:spChg chg="mod">
          <ac:chgData name="정헌 우" userId="d3c4c8ad2b06b30a" providerId="LiveId" clId="{97F5FD41-58FA-4D83-BBD8-28364D69E7DE}" dt="2018-12-02T17:10:29.582" v="1484" actId="20577"/>
          <ac:spMkLst>
            <pc:docMk/>
            <pc:sldMk cId="2234545115" sldId="348"/>
            <ac:spMk id="38" creationId="{14FA65A2-3F00-4197-9B30-D478254790D6}"/>
          </ac:spMkLst>
        </pc:spChg>
        <pc:spChg chg="mod">
          <ac:chgData name="정헌 우" userId="d3c4c8ad2b06b30a" providerId="LiveId" clId="{97F5FD41-58FA-4D83-BBD8-28364D69E7DE}" dt="2018-12-02T17:00:00.157" v="642" actId="20577"/>
          <ac:spMkLst>
            <pc:docMk/>
            <pc:sldMk cId="2234545115" sldId="348"/>
            <ac:spMk id="40" creationId="{D5DBD933-42FF-41B3-91C8-9D43D1D8503E}"/>
          </ac:spMkLst>
        </pc:spChg>
        <pc:spChg chg="add mod">
          <ac:chgData name="정헌 우" userId="d3c4c8ad2b06b30a" providerId="LiveId" clId="{97F5FD41-58FA-4D83-BBD8-28364D69E7DE}" dt="2018-12-02T17:14:26.612" v="1521" actId="1037"/>
          <ac:spMkLst>
            <pc:docMk/>
            <pc:sldMk cId="2234545115" sldId="348"/>
            <ac:spMk id="41" creationId="{86CA69D6-0277-48EB-9326-AF0F195255B5}"/>
          </ac:spMkLst>
        </pc:spChg>
        <pc:spChg chg="mod">
          <ac:chgData name="정헌 우" userId="d3c4c8ad2b06b30a" providerId="LiveId" clId="{97F5FD41-58FA-4D83-BBD8-28364D69E7DE}" dt="2018-12-02T17:14:05.851" v="1506" actId="14100"/>
          <ac:spMkLst>
            <pc:docMk/>
            <pc:sldMk cId="2234545115" sldId="348"/>
            <ac:spMk id="48" creationId="{276873D7-4C0C-4C7A-8844-C38EDE9E6314}"/>
          </ac:spMkLst>
        </pc:spChg>
        <pc:spChg chg="mod">
          <ac:chgData name="정헌 우" userId="d3c4c8ad2b06b30a" providerId="LiveId" clId="{97F5FD41-58FA-4D83-BBD8-28364D69E7DE}" dt="2018-12-02T17:14:48.283" v="1546" actId="14100"/>
          <ac:spMkLst>
            <pc:docMk/>
            <pc:sldMk cId="2234545115" sldId="348"/>
            <ac:spMk id="50" creationId="{5F02DD48-56C2-4E9D-87F1-B08D0D4F2012}"/>
          </ac:spMkLst>
        </pc:spChg>
        <pc:spChg chg="mod">
          <ac:chgData name="정헌 우" userId="d3c4c8ad2b06b30a" providerId="LiveId" clId="{97F5FD41-58FA-4D83-BBD8-28364D69E7DE}" dt="2018-12-02T17:06:23.365" v="1289" actId="20577"/>
          <ac:spMkLst>
            <pc:docMk/>
            <pc:sldMk cId="2234545115" sldId="348"/>
            <ac:spMk id="53" creationId="{483E9AA5-67AF-40FA-815E-DE1E7C9151B8}"/>
          </ac:spMkLst>
        </pc:spChg>
        <pc:spChg chg="mod">
          <ac:chgData name="정헌 우" userId="d3c4c8ad2b06b30a" providerId="LiveId" clId="{97F5FD41-58FA-4D83-BBD8-28364D69E7DE}" dt="2018-12-02T16:50:35.662" v="111" actId="20577"/>
          <ac:spMkLst>
            <pc:docMk/>
            <pc:sldMk cId="2234545115" sldId="348"/>
            <ac:spMk id="55" creationId="{7634420F-FFEF-4407-B994-A2D0DB84F058}"/>
          </ac:spMkLst>
        </pc:spChg>
        <pc:spChg chg="mod">
          <ac:chgData name="정헌 우" userId="d3c4c8ad2b06b30a" providerId="LiveId" clId="{97F5FD41-58FA-4D83-BBD8-28364D69E7DE}" dt="2018-12-02T17:08:15.787" v="1458" actId="2710"/>
          <ac:spMkLst>
            <pc:docMk/>
            <pc:sldMk cId="2234545115" sldId="348"/>
            <ac:spMk id="58" creationId="{141E0853-6DE1-48DE-B7E9-793D8CC9B7D4}"/>
          </ac:spMkLst>
        </pc:spChg>
        <pc:grpChg chg="mod">
          <ac:chgData name="정헌 우" userId="d3c4c8ad2b06b30a" providerId="LiveId" clId="{97F5FD41-58FA-4D83-BBD8-28364D69E7DE}" dt="2018-12-02T17:08:27.705" v="1460" actId="1076"/>
          <ac:grpSpMkLst>
            <pc:docMk/>
            <pc:sldMk cId="2234545115" sldId="348"/>
            <ac:grpSpMk id="23" creationId="{82488EAB-451B-4080-AB52-379F11ABCC01}"/>
          </ac:grpSpMkLst>
        </pc:grpChg>
        <pc:grpChg chg="mod">
          <ac:chgData name="정헌 우" userId="d3c4c8ad2b06b30a" providerId="LiveId" clId="{97F5FD41-58FA-4D83-BBD8-28364D69E7DE}" dt="2018-12-02T17:10:36.475" v="1485" actId="1076"/>
          <ac:grpSpMkLst>
            <pc:docMk/>
            <pc:sldMk cId="2234545115" sldId="348"/>
            <ac:grpSpMk id="37" creationId="{D818C5D5-DDE0-448A-9B93-2DB226C34C6D}"/>
          </ac:grpSpMkLst>
        </pc:grpChg>
        <pc:grpChg chg="mod">
          <ac:chgData name="정헌 우" userId="d3c4c8ad2b06b30a" providerId="LiveId" clId="{97F5FD41-58FA-4D83-BBD8-28364D69E7DE}" dt="2018-12-02T17:14:55.770" v="1558" actId="1036"/>
          <ac:grpSpMkLst>
            <pc:docMk/>
            <pc:sldMk cId="2234545115" sldId="348"/>
            <ac:grpSpMk id="47" creationId="{8BAF0144-5DC5-4305-AF3F-AC759D8F1521}"/>
          </ac:grpSpMkLst>
        </pc:grpChg>
        <pc:grpChg chg="mod">
          <ac:chgData name="정헌 우" userId="d3c4c8ad2b06b30a" providerId="LiveId" clId="{97F5FD41-58FA-4D83-BBD8-28364D69E7DE}" dt="2018-12-02T17:10:43.283" v="1487" actId="1076"/>
          <ac:grpSpMkLst>
            <pc:docMk/>
            <pc:sldMk cId="2234545115" sldId="348"/>
            <ac:grpSpMk id="52" creationId="{EDBD14C5-C515-425F-A141-5FDB888FE27F}"/>
          </ac:grpSpMkLst>
        </pc:grpChg>
        <pc:grpChg chg="mod">
          <ac:chgData name="정헌 우" userId="d3c4c8ad2b06b30a" providerId="LiveId" clId="{97F5FD41-58FA-4D83-BBD8-28364D69E7DE}" dt="2018-12-02T17:06:39.218" v="1291" actId="1076"/>
          <ac:grpSpMkLst>
            <pc:docMk/>
            <pc:sldMk cId="2234545115" sldId="348"/>
            <ac:grpSpMk id="57" creationId="{98CCDD0F-41FD-47A9-A9A9-46E374567279}"/>
          </ac:grpSpMkLst>
        </pc:grpChg>
        <pc:picChg chg="mod">
          <ac:chgData name="정헌 우" userId="d3c4c8ad2b06b30a" providerId="LiveId" clId="{97F5FD41-58FA-4D83-BBD8-28364D69E7DE}" dt="2018-12-02T17:08:51.808" v="1465" actId="1076"/>
          <ac:picMkLst>
            <pc:docMk/>
            <pc:sldMk cId="2234545115" sldId="348"/>
            <ac:picMk id="11" creationId="{15099BF8-D6E4-42F4-9A03-E57E4C650E65}"/>
          </ac:picMkLst>
        </pc:picChg>
        <pc:cxnChg chg="mod">
          <ac:chgData name="정헌 우" userId="d3c4c8ad2b06b30a" providerId="LiveId" clId="{97F5FD41-58FA-4D83-BBD8-28364D69E7DE}" dt="2018-12-02T17:08:27.705" v="1460" actId="1076"/>
          <ac:cxnSpMkLst>
            <pc:docMk/>
            <pc:sldMk cId="2234545115" sldId="348"/>
            <ac:cxnSpMk id="22" creationId="{3903DC45-126B-43DE-9234-7FCB88721529}"/>
          </ac:cxnSpMkLst>
        </pc:cxnChg>
        <pc:cxnChg chg="mod">
          <ac:chgData name="정헌 우" userId="d3c4c8ad2b06b30a" providerId="LiveId" clId="{97F5FD41-58FA-4D83-BBD8-28364D69E7DE}" dt="2018-12-02T17:10:36.475" v="1485" actId="1076"/>
          <ac:cxnSpMkLst>
            <pc:docMk/>
            <pc:sldMk cId="2234545115" sldId="348"/>
            <ac:cxnSpMk id="36" creationId="{E159D82D-A4EB-43A3-869B-A2BDCC8B682C}"/>
          </ac:cxnSpMkLst>
        </pc:cxnChg>
        <pc:cxnChg chg="mod">
          <ac:chgData name="정헌 우" userId="d3c4c8ad2b06b30a" providerId="LiveId" clId="{97F5FD41-58FA-4D83-BBD8-28364D69E7DE}" dt="2018-12-02T17:14:55.770" v="1558" actId="1036"/>
          <ac:cxnSpMkLst>
            <pc:docMk/>
            <pc:sldMk cId="2234545115" sldId="348"/>
            <ac:cxnSpMk id="46" creationId="{FBC7A99B-5D83-4533-8791-93AA7AB32BC2}"/>
          </ac:cxnSpMkLst>
        </pc:cxnChg>
        <pc:cxnChg chg="mod">
          <ac:chgData name="정헌 우" userId="d3c4c8ad2b06b30a" providerId="LiveId" clId="{97F5FD41-58FA-4D83-BBD8-28364D69E7DE}" dt="2018-12-02T17:10:43.283" v="1487" actId="1076"/>
          <ac:cxnSpMkLst>
            <pc:docMk/>
            <pc:sldMk cId="2234545115" sldId="348"/>
            <ac:cxnSpMk id="51" creationId="{38EFDF42-ADD9-4EF5-91E4-35CA8B2EBE1D}"/>
          </ac:cxnSpMkLst>
        </pc:cxnChg>
        <pc:cxnChg chg="mod">
          <ac:chgData name="정헌 우" userId="d3c4c8ad2b06b30a" providerId="LiveId" clId="{97F5FD41-58FA-4D83-BBD8-28364D69E7DE}" dt="2018-12-02T17:06:39.218" v="1291" actId="1076"/>
          <ac:cxnSpMkLst>
            <pc:docMk/>
            <pc:sldMk cId="2234545115" sldId="348"/>
            <ac:cxnSpMk id="56" creationId="{8C1588FD-AB12-42EF-8793-7DB9DC143D5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85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53427-3D4E-4828-B3F4-F00C38FE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BF8CF-3345-495B-B039-1F089694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691EF-6B43-45FA-A27D-90C7A9AD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D6204-B118-4825-BEC3-0F07C4D9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2E987-31EF-4D60-9854-0E60E1AA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4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0EC62-46DE-4EFA-BB3D-F7D94DC9D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94D09F-B76B-44A4-BC4E-C447D166C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CA96-DF23-48B8-ADBB-954B374D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0004F-60AC-4055-9530-B1359078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D6CB3-A2A0-4A03-868A-4CA4E59A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06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61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F8D63-B092-46FB-A796-F357A7BE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842A0-76B3-4527-8076-F9EA880A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B0359-3501-4A26-AC36-0A5F97F5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4188D-C88D-41E9-985D-3C5787A1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3AFB0-5CD5-40C0-8178-A27E5D57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9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659F0-AD3A-4252-96C0-A4B77B26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D956B-54D8-4828-8D34-22D0F2B00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51796F-0064-4318-AB80-BA600D25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654D2-4C37-49CA-995C-A10754B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76B968-0976-4FD6-B2B1-E744060B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072B3-B59B-44FD-BAB9-33E91276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A2BCE-F231-48CA-B36F-6C8CFC02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E6961B-F4DF-4CC9-8A91-88193E7F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E326C-0F04-43A7-9CC3-6768534C8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828519-F6E1-4193-9292-B6846EF0B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0034CA-AF4F-4D7C-AC52-24DFF4F43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E4D8E-5B76-4E2E-97E4-52BA0675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B1BA6D-F20C-4791-9963-5CC41F4E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D24641-7912-4C0C-91D5-9520DFE5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3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D3DE9-D38E-4ED7-9F02-D2C0EAD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F4CE11-C016-49DB-A645-340D38D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DA553B-4966-4E6B-87AE-BF33DEF4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E549F5-DBB7-41C2-B002-C2BB9741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9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5F3942-2AF7-4935-A190-94960654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1B9E54-2F7C-4ECD-8881-2693A1BC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8D7CA-27F8-4DDE-BF3F-77FDCB19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75C87-556B-4980-B61D-61C624D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0ACE1-F518-426F-BFCA-9A8BE90D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B5DDB0-DE13-45E0-8965-60728FEB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0795-704C-4E0C-A28F-7E133D36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B9008-304E-4E78-997B-9310B786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40168-90A3-48F2-AEAC-47259F89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8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B65CF-A957-4C1A-ADFA-A28541D3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311A87-7C32-4126-B6C1-CB4A25057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6E8140-E293-43FF-B3F4-15E95FAE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CCFEA-D758-491E-96E0-E11498E9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F01BD-3453-4304-9844-7D270892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3794D-17E8-48D6-A84B-F3FC7164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63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2.wav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audio" Target="../media/audio3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5.wav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6.wav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1B359-FA2D-4D6B-A8A7-059ADE1F0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0680" y="-34991040"/>
            <a:ext cx="66019680" cy="660196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6174F4-35B2-4EAF-A8D6-0AF9B509CCAE}"/>
              </a:ext>
            </a:extLst>
          </p:cNvPr>
          <p:cNvSpPr/>
          <p:nvPr/>
        </p:nvSpPr>
        <p:spPr>
          <a:xfrm>
            <a:off x="2772894" y="1181725"/>
            <a:ext cx="664621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</a:t>
            </a:r>
            <a:r>
              <a:rPr lang="ko-KR" altLang="en-US" sz="88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계획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3F6F37-AA75-456E-ADE6-80D367D1F3B4}"/>
              </a:ext>
            </a:extLst>
          </p:cNvPr>
          <p:cNvSpPr/>
          <p:nvPr/>
        </p:nvSpPr>
        <p:spPr>
          <a:xfrm>
            <a:off x="6977777" y="4175038"/>
            <a:ext cx="1045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4000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4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5A960-221C-43F4-BDF5-DC99A07C9B04}"/>
              </a:ext>
            </a:extLst>
          </p:cNvPr>
          <p:cNvSpPr txBox="1"/>
          <p:nvPr/>
        </p:nvSpPr>
        <p:spPr>
          <a:xfrm>
            <a:off x="7934643" y="4233693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3200" spc="3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이겼조</a:t>
            </a:r>
            <a:endParaRPr lang="ko-KR" altLang="en-US" sz="3200" spc="300" dirty="0">
              <a:solidFill>
                <a:schemeClr val="accent4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16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28666">
            <a:off x="10576387" y="4093706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í¬í ìµ ëìì¸ìì¤ ê³µì  - ìê°ë½ í´ë¦­ìì´ì½ ">
            <a:extLst>
              <a:ext uri="{FF2B5EF4-FFF2-40B4-BE49-F238E27FC236}">
                <a16:creationId xmlns:a16="http://schemas.microsoft.com/office/drawing/2014/main" id="{36F3601D-2B5E-4A2A-B3D5-BC03EEF7F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0" t="12865" r="30102" b="17769"/>
          <a:stretch/>
        </p:blipFill>
        <p:spPr bwMode="auto">
          <a:xfrm rot="19946642">
            <a:off x="10148500" y="3606961"/>
            <a:ext cx="2207061" cy="28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34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카운트다운 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path" presetSubtype="0" accel="8000" fill="hold" nodeType="after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-2.5E-6 1.11111E-6 L -0.00937 -0.23588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9 -0.23357 L -0.01679 -0.30139 C -0.01797 -0.3169 -0.02239 -0.33125 -0.02968 -0.34283 C -0.03724 -0.35741 -0.04596 -0.36435 -0.05416 -0.36458 L -0.09375 -0.37199 " pathEditMode="relative" rAng="13440000" ptsTypes="AAAAA">
                                      <p:cBhvr>
                                        <p:cTn id="3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path" presetSubtype="0" decel="1714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75 -0.37384 L -0.24401 -0.37847 " pathEditMode="relative" rAng="0" ptsTypes="AA">
                                      <p:cBhvr>
                                        <p:cTn id="37" dur="1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9" y="-2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전방감지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026861">
            <a:off x="7599508" y="1468040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71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486 L -0.07825 0.18842 C -0.09453 0.23171 -0.11901 0.2544 -0.14453 0.2544 C -0.17357 0.2544 -0.197 0.23171 -0.21328 0.18842 L -0.29153 -0.00486 " pathEditMode="relative" rAng="10800000" ptsTypes="AAA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57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7" presetClass="emph" presetSubtype="0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F2F"/>
                                      </p:to>
                                    </p:animClr>
                                    <p:animClr clrSpc="rgb" dir="cw">
                                      <p:cBhvr>
                                        <p:cTn id="9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F2F"/>
                                      </p:to>
                                    </p:animClr>
                                    <p:set>
                                      <p:cBhvr>
                                        <p:cTn id="10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7A82833-2210-4119-8A82-4633088F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4014807" y="1513066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95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07682 0.0004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73 0.00463 L -0.09505 -0.02755 C -0.09883 -0.03287 -0.10156 -0.04444 -0.10351 -0.05671 C -0.10495 -0.06991 -0.10508 -0.08148 -0.10312 -0.08981 L -0.09531 -0.13148 " pathEditMode="relative" rAng="15420000" ptsTypes="AAAAA">
                                      <p:cBhvr>
                                        <p:cTn id="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49 -0.13356 L -0.07591 0.1588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" y="1460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엘리제를 위하여 1마디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5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8 0.15556 L -0.0819 0.09051 C -0.0819 0.07731 -0.08515 0.06181 -0.09101 0.04792 C -0.09739 0.03356 -0.10508 0.02454 -0.11263 0.0213 L -0.14752 0.00509 " pathEditMode="relative" rAng="13920000" ptsTypes="AAAAA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2291276" y="1471862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8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 p14:presetBounceEnd="17143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0.00046 L -0.05743 0.04051 C -0.07058 0.04838 -0.0823 0.06736 -0.09141 0.09306 C -0.10144 0.12014 -0.10612 0.14769 -0.10508 0.17083 L -0.10274 0.28195 " pathEditMode="relative" rAng="7380000" ptsTypes="AAAAA" p14:bounceEnd="17143">
                                          <p:cBhvr>
                                            <p:cTn id="8" dur="17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87" y="1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6" presetClass="emph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부저 소리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0.00046 L -0.05743 0.04051 C -0.07058 0.04838 -0.0823 0.06736 -0.09141 0.09306 C -0.10144 0.12014 -0.10612 0.14769 -0.10508 0.17083 L -0.10274 0.28195 " pathEditMode="relative" rAng="7380000" ptsTypes="AAAAA">
                                          <p:cBhvr>
                                            <p:cTn id="8" dur="17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87" y="1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6" presetClass="emph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부저 소리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1055985">
            <a:off x="1022353" y="3463210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í¬í ìµ ëìì¸ìì¤ ê³µì  - ìê°ë½ í´ë¦­ìì´ì½ ">
            <a:extLst>
              <a:ext uri="{FF2B5EF4-FFF2-40B4-BE49-F238E27FC236}">
                <a16:creationId xmlns:a16="http://schemas.microsoft.com/office/drawing/2014/main" id="{82DC9CDE-8EEF-4889-AFD2-FD5B3559D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0" t="12865" r="30102" b="17769"/>
          <a:stretch/>
        </p:blipFill>
        <p:spPr bwMode="auto">
          <a:xfrm rot="2886825">
            <a:off x="-223306" y="3095391"/>
            <a:ext cx="2207061" cy="28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3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37" presetClass="path" presetSubtype="0" accel="2857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7.40741E-7 L 0.00052 0.13866 C -0.00117 0.16782 0.00664 0.19792 0.01914 0.21991 C 0.03333 0.24375 0.05013 0.2537 0.0668 0.24954 L 0.14492 0.23935 " pathEditMode="relative" rAng="2580000" ptsTypes="AAAAA">
                                      <p:cBhvr>
                                        <p:cTn id="20" dur="1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1701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2" dur="1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93 0.23912 L 0.26276 0.224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-78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전방감지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4032044" y="4936986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24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093 L 0.0681 -0.17107 C 0.08204 -0.20973 0.103 -0.22987 0.125 -0.22987 C 0.15 -0.22987 0.17006 -0.20973 0.18399 -0.17107 L 0.25105 -0.0009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5D5D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5D5D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05 -0.00093 L 0.39532 0.0212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158556">
            <a:off x="9000572" y="5080178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4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2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78 -0.00023 L 0.06171 -0.00185 C 0.075 -0.00185 0.0888 -0.01204 0.09921 -0.02986 C 0.1108 -0.05162 0.11653 -0.07454 0.11614 -0.09792 L 0.1177 -0.20764 " pathEditMode="relative" rAng="18900000" ptsTypes="AAAAA" p14:bounceEnd="20000">
                                          <p:cBhvr>
                                            <p:cTn id="8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-6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nodeType="withEffect">
                                      <p:stCondLst>
                                        <p:cond delay="121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성공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2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78 -0.00023 L 0.06171 -0.00185 C 0.075 -0.00185 0.0888 -0.01204 0.09921 -0.02986 C 0.1108 -0.05162 0.11653 -0.07454 0.11614 -0.09792 L 0.1177 -0.20764 " pathEditMode="relative" rAng="18900000" ptsTypes="AAAAA">
                                          <p:cBhvr>
                                            <p:cTn id="8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-6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nodeType="withEffect">
                                      <p:stCondLst>
                                        <p:cond delay="121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성공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D91312-BEDA-4882-B556-750C996402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46304"/>
            <a:ext cx="12192000" cy="6565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9DDCA3-7A56-4C7A-BB43-78D590188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20" y="2286000"/>
            <a:ext cx="3657600" cy="457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F33E2A-8320-42E1-A1B3-040018F6F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F46FAF-6EA2-4F65-BD2F-7117689AA856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E51F6-E5EE-48A7-85A8-1AA9842FA83B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</p:spTree>
    <p:extLst>
      <p:ext uri="{BB962C8B-B14F-4D97-AF65-F5344CB8AC3E}">
        <p14:creationId xmlns:p14="http://schemas.microsoft.com/office/powerpoint/2010/main" val="39223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성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5099BF8-D6E4-42F4-9A03-E57E4C650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9" b="12288"/>
          <a:stretch/>
        </p:blipFill>
        <p:spPr>
          <a:xfrm>
            <a:off x="253610" y="1142866"/>
            <a:ext cx="9872508" cy="52401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F33E2A-8320-42E1-A1B3-040018F6F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F46FAF-6EA2-4F65-BD2F-7117689AA856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E51F6-E5EE-48A7-85A8-1AA9842FA83B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580939-8C50-43D0-A427-B8DF18B72E66}"/>
              </a:ext>
            </a:extLst>
          </p:cNvPr>
          <p:cNvSpPr/>
          <p:nvPr/>
        </p:nvSpPr>
        <p:spPr>
          <a:xfrm>
            <a:off x="253610" y="157027"/>
            <a:ext cx="361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창의성 평가</a:t>
            </a:r>
            <a:endParaRPr lang="ko-KR" altLang="en-US" sz="40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8C3C981-D105-48B8-9D7B-8F8A3088EBD8}"/>
              </a:ext>
            </a:extLst>
          </p:cNvPr>
          <p:cNvSpPr/>
          <p:nvPr/>
        </p:nvSpPr>
        <p:spPr>
          <a:xfrm>
            <a:off x="3950564" y="1151744"/>
            <a:ext cx="3755254" cy="490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60C0DC6-20BC-48AB-AF8C-BA8079214B77}"/>
              </a:ext>
            </a:extLst>
          </p:cNvPr>
          <p:cNvSpPr/>
          <p:nvPr/>
        </p:nvSpPr>
        <p:spPr>
          <a:xfrm>
            <a:off x="1326079" y="2463802"/>
            <a:ext cx="2269379" cy="490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04923DC-B7DA-40AD-9D81-3C12D7927E57}"/>
              </a:ext>
            </a:extLst>
          </p:cNvPr>
          <p:cNvSpPr/>
          <p:nvPr/>
        </p:nvSpPr>
        <p:spPr>
          <a:xfrm>
            <a:off x="1326079" y="3298965"/>
            <a:ext cx="2269379" cy="490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01D4CF-5E0A-4A63-ADDC-E7A07CF967C7}"/>
              </a:ext>
            </a:extLst>
          </p:cNvPr>
          <p:cNvSpPr/>
          <p:nvPr/>
        </p:nvSpPr>
        <p:spPr>
          <a:xfrm>
            <a:off x="1272814" y="4178518"/>
            <a:ext cx="5101353" cy="490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53020E4-9409-4D66-938B-D3B508034C21}"/>
              </a:ext>
            </a:extLst>
          </p:cNvPr>
          <p:cNvSpPr/>
          <p:nvPr/>
        </p:nvSpPr>
        <p:spPr>
          <a:xfrm>
            <a:off x="1290569" y="5478699"/>
            <a:ext cx="4959311" cy="490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903DC45-126B-43DE-9234-7FCB88721529}"/>
              </a:ext>
            </a:extLst>
          </p:cNvPr>
          <p:cNvCxnSpPr>
            <a:cxnSpLocks/>
            <a:stCxn id="25" idx="3"/>
            <a:endCxn id="12" idx="3"/>
          </p:cNvCxnSpPr>
          <p:nvPr/>
        </p:nvCxnSpPr>
        <p:spPr>
          <a:xfrm flipH="1">
            <a:off x="7705818" y="375604"/>
            <a:ext cx="572984" cy="1021453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488EAB-451B-4080-AB52-379F11ABCC01}"/>
              </a:ext>
            </a:extLst>
          </p:cNvPr>
          <p:cNvGrpSpPr/>
          <p:nvPr/>
        </p:nvGrpSpPr>
        <p:grpSpPr>
          <a:xfrm>
            <a:off x="8075235" y="173465"/>
            <a:ext cx="2897268" cy="900535"/>
            <a:chOff x="3571006" y="3149430"/>
            <a:chExt cx="2747443" cy="85396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6CDFE2-D237-4138-AA54-A2EA80C18E39}"/>
                </a:ext>
              </a:extLst>
            </p:cNvPr>
            <p:cNvSpPr/>
            <p:nvPr/>
          </p:nvSpPr>
          <p:spPr>
            <a:xfrm flipH="1">
              <a:off x="3571006" y="3507234"/>
              <a:ext cx="2747443" cy="496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자형 주차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신호등</a:t>
              </a:r>
              <a:endParaRPr lang="en-US" altLang="ko-KR" sz="20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6F372E-73FB-4359-9A44-70D01F46F7B0}"/>
                </a:ext>
              </a:extLst>
            </p:cNvPr>
            <p:cNvSpPr/>
            <p:nvPr/>
          </p:nvSpPr>
          <p:spPr>
            <a:xfrm>
              <a:off x="3718327" y="3213191"/>
              <a:ext cx="45719" cy="255850"/>
            </a:xfrm>
            <a:prstGeom prst="rect">
              <a:avLst/>
            </a:prstGeom>
            <a:solidFill>
              <a:srgbClr val="409B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5C692-A8D3-46E5-BB1E-271D7D806413}"/>
                </a:ext>
              </a:extLst>
            </p:cNvPr>
            <p:cNvSpPr/>
            <p:nvPr/>
          </p:nvSpPr>
          <p:spPr>
            <a:xfrm flipH="1">
              <a:off x="3764045" y="3149430"/>
              <a:ext cx="2554403" cy="35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</a:t>
              </a:r>
              <a:r>
                <a:rPr lang="ko-KR" altLang="en-US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 모두 포함</a:t>
              </a:r>
              <a:endParaRPr lang="en-US" altLang="ko-KR" sz="28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09B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59D82D-A4EB-43A3-869B-A2BDCC8B682C}"/>
              </a:ext>
            </a:extLst>
          </p:cNvPr>
          <p:cNvCxnSpPr>
            <a:cxnSpLocks/>
            <a:stCxn id="39" idx="3"/>
            <a:endCxn id="13" idx="3"/>
          </p:cNvCxnSpPr>
          <p:nvPr/>
        </p:nvCxnSpPr>
        <p:spPr>
          <a:xfrm flipH="1">
            <a:off x="3595458" y="1856042"/>
            <a:ext cx="5642411" cy="853073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18C5D5-DDE0-448A-9B93-2DB226C34C6D}"/>
              </a:ext>
            </a:extLst>
          </p:cNvPr>
          <p:cNvGrpSpPr/>
          <p:nvPr/>
        </p:nvGrpSpPr>
        <p:grpSpPr>
          <a:xfrm>
            <a:off x="8995794" y="1653903"/>
            <a:ext cx="3445332" cy="1762311"/>
            <a:chOff x="3571006" y="3149430"/>
            <a:chExt cx="2747442" cy="167117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4FA65A2-3F00-4197-9B30-D478254790D6}"/>
                </a:ext>
              </a:extLst>
            </p:cNvPr>
            <p:cNvSpPr/>
            <p:nvPr/>
          </p:nvSpPr>
          <p:spPr>
            <a:xfrm flipH="1">
              <a:off x="3571006" y="3507234"/>
              <a:ext cx="2596640" cy="1313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자율주행모드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&amp;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수동 조종 모드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시작버튼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&amp;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비상정지 버튼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전방 장애물 감지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&amp;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후진 시 경고 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LED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모듈과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Buzzer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모듈을 이용해 현재  상태 표시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출발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도착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모드 변경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신호등 판단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26EA9D-4394-49D1-9750-5DA9B6792E4B}"/>
                </a:ext>
              </a:extLst>
            </p:cNvPr>
            <p:cNvSpPr/>
            <p:nvPr/>
          </p:nvSpPr>
          <p:spPr>
            <a:xfrm>
              <a:off x="3718327" y="3213191"/>
              <a:ext cx="45719" cy="255850"/>
            </a:xfrm>
            <a:prstGeom prst="rect">
              <a:avLst/>
            </a:prstGeom>
            <a:solidFill>
              <a:srgbClr val="409B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5DBD933-42FF-41B3-91C8-9D43D1D8503E}"/>
                </a:ext>
              </a:extLst>
            </p:cNvPr>
            <p:cNvSpPr/>
            <p:nvPr/>
          </p:nvSpPr>
          <p:spPr>
            <a:xfrm flipH="1">
              <a:off x="3764045" y="3149430"/>
              <a:ext cx="2554403" cy="35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4</a:t>
              </a:r>
              <a:r>
                <a:rPr lang="ko-KR" altLang="en-US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가지 이상의 자율 미션</a:t>
              </a:r>
              <a:endParaRPr lang="en-US" altLang="ko-KR" sz="28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09B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BC7A99B-5D83-4533-8791-93AA7AB32BC2}"/>
              </a:ext>
            </a:extLst>
          </p:cNvPr>
          <p:cNvCxnSpPr>
            <a:cxnSpLocks/>
            <a:stCxn id="49" idx="3"/>
            <a:endCxn id="14" idx="3"/>
          </p:cNvCxnSpPr>
          <p:nvPr/>
        </p:nvCxnSpPr>
        <p:spPr>
          <a:xfrm flipH="1">
            <a:off x="3595458" y="3535680"/>
            <a:ext cx="3868706" cy="8598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BAF0144-5DC5-4305-AF3F-AC759D8F1521}"/>
              </a:ext>
            </a:extLst>
          </p:cNvPr>
          <p:cNvGrpSpPr/>
          <p:nvPr/>
        </p:nvGrpSpPr>
        <p:grpSpPr>
          <a:xfrm>
            <a:off x="7260597" y="3333541"/>
            <a:ext cx="3245624" cy="1639200"/>
            <a:chOff x="3571006" y="3149430"/>
            <a:chExt cx="3077783" cy="15544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76873D7-4C0C-4C7A-8844-C38EDE9E6314}"/>
                </a:ext>
              </a:extLst>
            </p:cNvPr>
            <p:cNvSpPr/>
            <p:nvPr/>
          </p:nvSpPr>
          <p:spPr>
            <a:xfrm flipH="1">
              <a:off x="3571006" y="3507234"/>
              <a:ext cx="1537461" cy="992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초음파 센서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5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방향 추적 센서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센서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42900" indent="-342900">
                <a:buFontTx/>
                <a:buChar char="-"/>
              </a:pPr>
              <a:endParaRPr lang="en-US" altLang="ko-KR" sz="20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05E5BFD-F778-4DBB-A52A-BF9D77FA5997}"/>
                </a:ext>
              </a:extLst>
            </p:cNvPr>
            <p:cNvSpPr/>
            <p:nvPr/>
          </p:nvSpPr>
          <p:spPr>
            <a:xfrm>
              <a:off x="3718327" y="3213191"/>
              <a:ext cx="45719" cy="255850"/>
            </a:xfrm>
            <a:prstGeom prst="rect">
              <a:avLst/>
            </a:prstGeom>
            <a:solidFill>
              <a:srgbClr val="409B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02DD48-56C2-4E9D-87F1-B08D0D4F2012}"/>
                </a:ext>
              </a:extLst>
            </p:cNvPr>
            <p:cNvSpPr/>
            <p:nvPr/>
          </p:nvSpPr>
          <p:spPr>
            <a:xfrm flipH="1">
              <a:off x="3764045" y="3149430"/>
              <a:ext cx="2884744" cy="35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6</a:t>
              </a:r>
              <a:r>
                <a:rPr lang="ko-KR" altLang="en-US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가지  센서와 모듈 모두 사용</a:t>
              </a:r>
              <a:endParaRPr lang="en-US" altLang="ko-KR" sz="28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09B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6CA69D6-0277-48EB-9326-AF0F195255B5}"/>
                </a:ext>
              </a:extLst>
            </p:cNvPr>
            <p:cNvSpPr/>
            <p:nvPr/>
          </p:nvSpPr>
          <p:spPr>
            <a:xfrm flipH="1">
              <a:off x="5012152" y="3507234"/>
              <a:ext cx="1558816" cy="1196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Buzzer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모듈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Button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모듈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LED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모듈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42900" indent="-342900">
                <a:buFontTx/>
                <a:buChar char="-"/>
              </a:pPr>
              <a:endParaRPr lang="en-US" altLang="ko-KR" sz="20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8EFDF42-ADD9-4EF5-91E4-35CA8B2EBE1D}"/>
              </a:ext>
            </a:extLst>
          </p:cNvPr>
          <p:cNvCxnSpPr>
            <a:cxnSpLocks/>
            <a:stCxn id="54" idx="3"/>
            <a:endCxn id="15" idx="3"/>
          </p:cNvCxnSpPr>
          <p:nvPr/>
        </p:nvCxnSpPr>
        <p:spPr>
          <a:xfrm flipH="1" flipV="1">
            <a:off x="6374167" y="4423831"/>
            <a:ext cx="2730164" cy="303996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DBD14C5-C515-425F-A141-5FDB888FE27F}"/>
              </a:ext>
            </a:extLst>
          </p:cNvPr>
          <p:cNvGrpSpPr/>
          <p:nvPr/>
        </p:nvGrpSpPr>
        <p:grpSpPr>
          <a:xfrm>
            <a:off x="8881898" y="4525688"/>
            <a:ext cx="3165787" cy="2193198"/>
            <a:chOff x="3571006" y="3149430"/>
            <a:chExt cx="2747443" cy="207978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3E9AA5-67AF-40FA-815E-DE1E7C9151B8}"/>
                </a:ext>
              </a:extLst>
            </p:cNvPr>
            <p:cNvSpPr/>
            <p:nvPr/>
          </p:nvSpPr>
          <p:spPr>
            <a:xfrm flipH="1">
              <a:off x="3571006" y="3507234"/>
              <a:ext cx="2747443" cy="1721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4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 이상의 스레드 이용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스마트폰을 활용해 신호등을 제작하여 신호등 원격 조종 가능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6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가지의 센서와 모듈을 통해 다양한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기능 구현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비상 정지버튼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수동 조종모드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경고음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경고등을 독립적인 스레드로 작동시켜 자율주행차의 안전성 확보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9CBAE8-8546-47EA-B0C6-A1A68E4175B9}"/>
                </a:ext>
              </a:extLst>
            </p:cNvPr>
            <p:cNvSpPr/>
            <p:nvPr/>
          </p:nvSpPr>
          <p:spPr>
            <a:xfrm>
              <a:off x="3718327" y="3213191"/>
              <a:ext cx="45719" cy="255850"/>
            </a:xfrm>
            <a:prstGeom prst="rect">
              <a:avLst/>
            </a:prstGeom>
            <a:solidFill>
              <a:srgbClr val="409B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634420F-FFEF-4407-B994-A2D0DB84F058}"/>
                </a:ext>
              </a:extLst>
            </p:cNvPr>
            <p:cNvSpPr/>
            <p:nvPr/>
          </p:nvSpPr>
          <p:spPr>
            <a:xfrm flipH="1">
              <a:off x="3764045" y="3149430"/>
              <a:ext cx="2554403" cy="35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높음</a:t>
              </a:r>
              <a:endParaRPr lang="en-US" altLang="ko-KR" sz="28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09B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C1588FD-AB12-42EF-8793-7DB9DC143D51}"/>
              </a:ext>
            </a:extLst>
          </p:cNvPr>
          <p:cNvCxnSpPr>
            <a:cxnSpLocks/>
            <a:stCxn id="59" idx="3"/>
            <a:endCxn id="16" idx="3"/>
          </p:cNvCxnSpPr>
          <p:nvPr/>
        </p:nvCxnSpPr>
        <p:spPr>
          <a:xfrm flipH="1" flipV="1">
            <a:off x="6249880" y="5724012"/>
            <a:ext cx="260292" cy="407991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8CCDD0F-41FD-47A9-A9A9-46E374567279}"/>
              </a:ext>
            </a:extLst>
          </p:cNvPr>
          <p:cNvGrpSpPr/>
          <p:nvPr/>
        </p:nvGrpSpPr>
        <p:grpSpPr>
          <a:xfrm>
            <a:off x="6306605" y="5929864"/>
            <a:ext cx="2897268" cy="900536"/>
            <a:chOff x="3571006" y="3149430"/>
            <a:chExt cx="2747443" cy="85396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41E0853-6DE1-48DE-B7E9-793D8CC9B7D4}"/>
                </a:ext>
              </a:extLst>
            </p:cNvPr>
            <p:cNvSpPr/>
            <p:nvPr/>
          </p:nvSpPr>
          <p:spPr>
            <a:xfrm flipH="1">
              <a:off x="3571006" y="3507234"/>
              <a:ext cx="2747443" cy="496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현재 진행 상황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: 40%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가량 구현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추후 구현 동영상 제출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33EB5BA-0676-4AC1-962B-8B210B5C024A}"/>
                </a:ext>
              </a:extLst>
            </p:cNvPr>
            <p:cNvSpPr/>
            <p:nvPr/>
          </p:nvSpPr>
          <p:spPr>
            <a:xfrm>
              <a:off x="3718327" y="3213191"/>
              <a:ext cx="45719" cy="255850"/>
            </a:xfrm>
            <a:prstGeom prst="rect">
              <a:avLst/>
            </a:prstGeom>
            <a:solidFill>
              <a:srgbClr val="409B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5202ED-0B0E-4D2F-ADC9-D071CCC7A4AC}"/>
                </a:ext>
              </a:extLst>
            </p:cNvPr>
            <p:cNvSpPr/>
            <p:nvPr/>
          </p:nvSpPr>
          <p:spPr>
            <a:xfrm flipH="1">
              <a:off x="3764045" y="3149430"/>
              <a:ext cx="2554403" cy="35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구현 예정</a:t>
              </a:r>
              <a:endParaRPr lang="en-US" altLang="ko-KR" sz="28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09B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5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1B359-FA2D-4D6B-A8A7-059ADE1F0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00" y="1713667"/>
            <a:ext cx="3600000" cy="36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328F6-D092-4964-B1BE-E71573974AC5}"/>
              </a:ext>
            </a:extLst>
          </p:cNvPr>
          <p:cNvSpPr txBox="1"/>
          <p:nvPr/>
        </p:nvSpPr>
        <p:spPr>
          <a:xfrm>
            <a:off x="6512243" y="1821162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3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이겼조</a:t>
            </a:r>
            <a:endParaRPr lang="ko-KR" altLang="en-US" sz="32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B95DE2-2AFD-4690-9AC8-BC2FADBFED8B}"/>
              </a:ext>
            </a:extLst>
          </p:cNvPr>
          <p:cNvSpPr/>
          <p:nvPr/>
        </p:nvSpPr>
        <p:spPr>
          <a:xfrm>
            <a:off x="5507570" y="2465262"/>
            <a:ext cx="4621529" cy="230832"/>
          </a:xfrm>
          <a:prstGeom prst="rect">
            <a:avLst/>
          </a:prstGeom>
          <a:solidFill>
            <a:srgbClr val="28B9ED"/>
          </a:solidFill>
          <a:ln>
            <a:solidFill>
              <a:srgbClr val="28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06B7F-0191-40BE-BEF2-88C702D0BD1E}"/>
              </a:ext>
            </a:extLst>
          </p:cNvPr>
          <p:cNvSpPr txBox="1"/>
          <p:nvPr/>
        </p:nvSpPr>
        <p:spPr>
          <a:xfrm>
            <a:off x="6095747" y="2465262"/>
            <a:ext cx="3308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900" spc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과제계획 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6126F9-7693-4639-B766-529C85AB9DEC}"/>
              </a:ext>
            </a:extLst>
          </p:cNvPr>
          <p:cNvSpPr/>
          <p:nvPr/>
        </p:nvSpPr>
        <p:spPr>
          <a:xfrm>
            <a:off x="5509195" y="1727399"/>
            <a:ext cx="1045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C137E-8F5B-40B1-8E4B-EBFEA52DE17B}"/>
              </a:ext>
            </a:extLst>
          </p:cNvPr>
          <p:cNvSpPr txBox="1"/>
          <p:nvPr/>
        </p:nvSpPr>
        <p:spPr>
          <a:xfrm>
            <a:off x="5507570" y="2905215"/>
            <a:ext cx="467467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20181640 </a:t>
            </a:r>
            <a:r>
              <a:rPr lang="ko-KR" altLang="en-US" sz="40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안세홍</a:t>
            </a:r>
            <a:endParaRPr lang="en-US" altLang="ko-KR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20181644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우정헌</a:t>
            </a:r>
            <a:endParaRPr lang="en-US" altLang="ko-KR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99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263707"/>
            <a:ext cx="361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</a:t>
            </a:r>
            <a:endParaRPr lang="ko-KR" altLang="en-US" sz="4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0731D4-48D4-42B0-AC10-9CD4508E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FF6"/>
              </a:clrFrom>
              <a:clrTo>
                <a:srgbClr val="F5FF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987" y="3823928"/>
            <a:ext cx="1493265" cy="1497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F3749-DC66-41D7-9F97-7312AB9F4F3F}"/>
              </a:ext>
            </a:extLst>
          </p:cNvPr>
          <p:cNvSpPr txBox="1"/>
          <p:nvPr/>
        </p:nvSpPr>
        <p:spPr>
          <a:xfrm>
            <a:off x="88495" y="5554490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C40A92-08A1-4BE2-8F77-E63A115512F7}"/>
              </a:ext>
            </a:extLst>
          </p:cNvPr>
          <p:cNvSpPr/>
          <p:nvPr/>
        </p:nvSpPr>
        <p:spPr>
          <a:xfrm>
            <a:off x="436312" y="625757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31E2C7-7FA6-49B5-B279-A4A6AC926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644" y="961357"/>
            <a:ext cx="2640805" cy="1709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5B59E3-2167-4D8C-89E9-B64F342E8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371" y="3692043"/>
            <a:ext cx="2255502" cy="1761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34C882-B835-40E8-BBC8-408916EF35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602" y="3819950"/>
            <a:ext cx="2203945" cy="15054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388DB1-B534-413C-88B8-21DEC73B43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6326145" y="3674821"/>
            <a:ext cx="2405076" cy="1795684"/>
          </a:xfrm>
          <a:prstGeom prst="rect">
            <a:avLst/>
          </a:prstGeom>
        </p:spPr>
      </p:pic>
      <p:pic>
        <p:nvPicPr>
          <p:cNvPr id="1026" name="Picture 2" descr="http://www.daduino.co.kr/web/product/big/201503/599_shop1_181546.png">
            <a:extLst>
              <a:ext uri="{FF2B5EF4-FFF2-40B4-BE49-F238E27FC236}">
                <a16:creationId xmlns:a16="http://schemas.microsoft.com/office/drawing/2014/main" id="{7F8A65D5-CB12-45B4-8E2F-6E1DE8A1E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31684" r="6331" b="16122"/>
          <a:stretch/>
        </p:blipFill>
        <p:spPr bwMode="auto">
          <a:xfrm>
            <a:off x="4968280" y="836216"/>
            <a:ext cx="3474273" cy="20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9EDD4E-7E64-4274-BA71-73CDE1BB5790}"/>
              </a:ext>
            </a:extLst>
          </p:cNvPr>
          <p:cNvSpPr txBox="1"/>
          <p:nvPr/>
        </p:nvSpPr>
        <p:spPr>
          <a:xfrm>
            <a:off x="9673099" y="5554490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E8CF78-46C2-44A4-AC33-F279DBE5C860}"/>
              </a:ext>
            </a:extLst>
          </p:cNvPr>
          <p:cNvSpPr/>
          <p:nvPr/>
        </p:nvSpPr>
        <p:spPr>
          <a:xfrm>
            <a:off x="9949583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21137-EEA6-4394-BEC4-EFC2F30C70CE}"/>
              </a:ext>
            </a:extLst>
          </p:cNvPr>
          <p:cNvSpPr txBox="1"/>
          <p:nvPr/>
        </p:nvSpPr>
        <p:spPr>
          <a:xfrm>
            <a:off x="2630953" y="5554490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79F245-62C7-4EE9-AE8C-A681F364F3F9}"/>
              </a:ext>
            </a:extLst>
          </p:cNvPr>
          <p:cNvSpPr/>
          <p:nvPr/>
        </p:nvSpPr>
        <p:spPr>
          <a:xfrm>
            <a:off x="3312035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22FF7-9FEF-4FBB-AF78-A64847D92071}"/>
              </a:ext>
            </a:extLst>
          </p:cNvPr>
          <p:cNvSpPr txBox="1"/>
          <p:nvPr/>
        </p:nvSpPr>
        <p:spPr>
          <a:xfrm>
            <a:off x="5914299" y="5554490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0D2FC-42FA-4766-BD1A-98B58845CF1A}"/>
              </a:ext>
            </a:extLst>
          </p:cNvPr>
          <p:cNvSpPr/>
          <p:nvPr/>
        </p:nvSpPr>
        <p:spPr>
          <a:xfrm>
            <a:off x="6183569" y="6257575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DFA08-FE87-4D81-B666-2EBDD689BD2B}"/>
              </a:ext>
            </a:extLst>
          </p:cNvPr>
          <p:cNvSpPr txBox="1"/>
          <p:nvPr/>
        </p:nvSpPr>
        <p:spPr>
          <a:xfrm>
            <a:off x="6969313" y="2156841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 추적센서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288324-6647-4ED1-867E-1C7C5C2827EB}"/>
              </a:ext>
            </a:extLst>
          </p:cNvPr>
          <p:cNvSpPr/>
          <p:nvPr/>
        </p:nvSpPr>
        <p:spPr>
          <a:xfrm>
            <a:off x="7997640" y="305495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라인트레이싱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B8E10-C60E-4779-A750-E769F6C12A87}"/>
              </a:ext>
            </a:extLst>
          </p:cNvPr>
          <p:cNvSpPr txBox="1"/>
          <p:nvPr/>
        </p:nvSpPr>
        <p:spPr>
          <a:xfrm>
            <a:off x="990992" y="2594909"/>
            <a:ext cx="2876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CDA35D-61DE-4BB8-A977-303FA6CBE9A4}"/>
              </a:ext>
            </a:extLst>
          </p:cNvPr>
          <p:cNvSpPr/>
          <p:nvPr/>
        </p:nvSpPr>
        <p:spPr>
          <a:xfrm>
            <a:off x="1667459" y="3236258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판별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7A4A03-8435-4D9F-BDEB-B8548839C0B0}"/>
              </a:ext>
            </a:extLst>
          </p:cNvPr>
          <p:cNvSpPr/>
          <p:nvPr/>
        </p:nvSpPr>
        <p:spPr>
          <a:xfrm>
            <a:off x="10256114" y="231009"/>
            <a:ext cx="535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5243A-5DD7-4FF9-9007-68DCD4D0201F}"/>
              </a:ext>
            </a:extLst>
          </p:cNvPr>
          <p:cNvSpPr txBox="1"/>
          <p:nvPr/>
        </p:nvSpPr>
        <p:spPr>
          <a:xfrm>
            <a:off x="10618294" y="233764"/>
            <a:ext cx="1005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spc="300" dirty="0">
              <a:solidFill>
                <a:srgbClr val="28B9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42814" y="410604"/>
            <a:ext cx="7303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 </a:t>
            </a:r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Buzzer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53CDD-51D2-4960-958A-B5D56103FF79}"/>
              </a:ext>
            </a:extLst>
          </p:cNvPr>
          <p:cNvSpPr/>
          <p:nvPr/>
        </p:nvSpPr>
        <p:spPr>
          <a:xfrm>
            <a:off x="4753718" y="1959380"/>
            <a:ext cx="3222357" cy="2773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 직전</a:t>
            </a:r>
            <a:endParaRPr lang="en-US" altLang="ko-KR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접근</a:t>
            </a:r>
            <a:endParaRPr lang="en-US" altLang="ko-KR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후진 진행중</a:t>
            </a:r>
            <a:endParaRPr lang="en-US" altLang="ko-KR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B5D312-74EA-4CD4-8B4B-827AFE1BD2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615" y="1920822"/>
            <a:ext cx="3030501" cy="2070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51789F-D9A0-42CB-BAC7-1901C12595C8}"/>
              </a:ext>
            </a:extLst>
          </p:cNvPr>
          <p:cNvSpPr txBox="1"/>
          <p:nvPr/>
        </p:nvSpPr>
        <p:spPr>
          <a:xfrm>
            <a:off x="899244" y="4219948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4333D3-B759-4F55-B77A-5ED6D414EDAA}"/>
              </a:ext>
            </a:extLst>
          </p:cNvPr>
          <p:cNvSpPr/>
          <p:nvPr/>
        </p:nvSpPr>
        <p:spPr>
          <a:xfrm>
            <a:off x="1550705" y="4923033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398823-1FBD-4E4C-8F7F-3706EA796EA5}"/>
              </a:ext>
            </a:extLst>
          </p:cNvPr>
          <p:cNvSpPr/>
          <p:nvPr/>
        </p:nvSpPr>
        <p:spPr>
          <a:xfrm>
            <a:off x="8464061" y="1959380"/>
            <a:ext cx="3635552" cy="2766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인식</a:t>
            </a:r>
            <a:endParaRPr lang="en-US" altLang="ko-KR" sz="4000" spc="30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도착점 통과</a:t>
            </a:r>
            <a:endParaRPr lang="en-US" altLang="ko-KR" sz="4000" spc="30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15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263707"/>
            <a:ext cx="361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</a:t>
            </a:r>
            <a:endParaRPr lang="ko-KR" altLang="en-US" sz="4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0731D4-48D4-42B0-AC10-9CD4508E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FF6"/>
              </a:clrFrom>
              <a:clrTo>
                <a:srgbClr val="F5FF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987" y="3823928"/>
            <a:ext cx="1493265" cy="1497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F3749-DC66-41D7-9F97-7312AB9F4F3F}"/>
              </a:ext>
            </a:extLst>
          </p:cNvPr>
          <p:cNvSpPr txBox="1"/>
          <p:nvPr/>
        </p:nvSpPr>
        <p:spPr>
          <a:xfrm>
            <a:off x="88495" y="5554490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C40A92-08A1-4BE2-8F77-E63A115512F7}"/>
              </a:ext>
            </a:extLst>
          </p:cNvPr>
          <p:cNvSpPr/>
          <p:nvPr/>
        </p:nvSpPr>
        <p:spPr>
          <a:xfrm>
            <a:off x="436312" y="625757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31E2C7-7FA6-49B5-B279-A4A6AC926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644" y="961357"/>
            <a:ext cx="2640805" cy="1709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5B59E3-2167-4D8C-89E9-B64F342E8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371" y="3692043"/>
            <a:ext cx="2255502" cy="1761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34C882-B835-40E8-BBC8-408916EF35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602" y="3819950"/>
            <a:ext cx="2203945" cy="15054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388DB1-B534-413C-88B8-21DEC73B43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6326145" y="3674821"/>
            <a:ext cx="2405076" cy="1795684"/>
          </a:xfrm>
          <a:prstGeom prst="rect">
            <a:avLst/>
          </a:prstGeom>
        </p:spPr>
      </p:pic>
      <p:pic>
        <p:nvPicPr>
          <p:cNvPr id="1026" name="Picture 2" descr="http://www.daduino.co.kr/web/product/big/201503/599_shop1_181546.png">
            <a:extLst>
              <a:ext uri="{FF2B5EF4-FFF2-40B4-BE49-F238E27FC236}">
                <a16:creationId xmlns:a16="http://schemas.microsoft.com/office/drawing/2014/main" id="{7F8A65D5-CB12-45B4-8E2F-6E1DE8A1E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31684" r="6331" b="16122"/>
          <a:stretch/>
        </p:blipFill>
        <p:spPr bwMode="auto">
          <a:xfrm>
            <a:off x="4968280" y="836216"/>
            <a:ext cx="3474273" cy="20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9EDD4E-7E64-4274-BA71-73CDE1BB5790}"/>
              </a:ext>
            </a:extLst>
          </p:cNvPr>
          <p:cNvSpPr txBox="1"/>
          <p:nvPr/>
        </p:nvSpPr>
        <p:spPr>
          <a:xfrm>
            <a:off x="9673099" y="5554490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E8CF78-46C2-44A4-AC33-F279DBE5C860}"/>
              </a:ext>
            </a:extLst>
          </p:cNvPr>
          <p:cNvSpPr/>
          <p:nvPr/>
        </p:nvSpPr>
        <p:spPr>
          <a:xfrm>
            <a:off x="9949583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21137-EEA6-4394-BEC4-EFC2F30C70CE}"/>
              </a:ext>
            </a:extLst>
          </p:cNvPr>
          <p:cNvSpPr txBox="1"/>
          <p:nvPr/>
        </p:nvSpPr>
        <p:spPr>
          <a:xfrm>
            <a:off x="2630953" y="5554490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79F245-62C7-4EE9-AE8C-A681F364F3F9}"/>
              </a:ext>
            </a:extLst>
          </p:cNvPr>
          <p:cNvSpPr/>
          <p:nvPr/>
        </p:nvSpPr>
        <p:spPr>
          <a:xfrm>
            <a:off x="3312035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22FF7-9FEF-4FBB-AF78-A64847D92071}"/>
              </a:ext>
            </a:extLst>
          </p:cNvPr>
          <p:cNvSpPr txBox="1"/>
          <p:nvPr/>
        </p:nvSpPr>
        <p:spPr>
          <a:xfrm>
            <a:off x="5914299" y="5554490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0D2FC-42FA-4766-BD1A-98B58845CF1A}"/>
              </a:ext>
            </a:extLst>
          </p:cNvPr>
          <p:cNvSpPr/>
          <p:nvPr/>
        </p:nvSpPr>
        <p:spPr>
          <a:xfrm>
            <a:off x="6183569" y="6257575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DFA08-FE87-4D81-B666-2EBDD689BD2B}"/>
              </a:ext>
            </a:extLst>
          </p:cNvPr>
          <p:cNvSpPr txBox="1"/>
          <p:nvPr/>
        </p:nvSpPr>
        <p:spPr>
          <a:xfrm>
            <a:off x="6969313" y="2156841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 추적센서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288324-6647-4ED1-867E-1C7C5C2827EB}"/>
              </a:ext>
            </a:extLst>
          </p:cNvPr>
          <p:cNvSpPr/>
          <p:nvPr/>
        </p:nvSpPr>
        <p:spPr>
          <a:xfrm>
            <a:off x="7997640" y="305495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라인트레이싱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B8E10-C60E-4779-A750-E769F6C12A87}"/>
              </a:ext>
            </a:extLst>
          </p:cNvPr>
          <p:cNvSpPr txBox="1"/>
          <p:nvPr/>
        </p:nvSpPr>
        <p:spPr>
          <a:xfrm>
            <a:off x="990992" y="2594909"/>
            <a:ext cx="2876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CDA35D-61DE-4BB8-A977-303FA6CBE9A4}"/>
              </a:ext>
            </a:extLst>
          </p:cNvPr>
          <p:cNvSpPr/>
          <p:nvPr/>
        </p:nvSpPr>
        <p:spPr>
          <a:xfrm>
            <a:off x="1667459" y="3236258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판별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7A4A03-8435-4D9F-BDEB-B8548839C0B0}"/>
              </a:ext>
            </a:extLst>
          </p:cNvPr>
          <p:cNvSpPr/>
          <p:nvPr/>
        </p:nvSpPr>
        <p:spPr>
          <a:xfrm>
            <a:off x="10256114" y="231009"/>
            <a:ext cx="535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5243A-5DD7-4FF9-9007-68DCD4D0201F}"/>
              </a:ext>
            </a:extLst>
          </p:cNvPr>
          <p:cNvSpPr txBox="1"/>
          <p:nvPr/>
        </p:nvSpPr>
        <p:spPr>
          <a:xfrm>
            <a:off x="10618294" y="233764"/>
            <a:ext cx="1005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spc="300" dirty="0">
              <a:solidFill>
                <a:srgbClr val="28B9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97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42814" y="410604"/>
            <a:ext cx="7329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 </a:t>
            </a:r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Button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53CDD-51D2-4960-958A-B5D56103FF79}"/>
              </a:ext>
            </a:extLst>
          </p:cNvPr>
          <p:cNvSpPr/>
          <p:nvPr/>
        </p:nvSpPr>
        <p:spPr>
          <a:xfrm>
            <a:off x="4116448" y="2601357"/>
            <a:ext cx="7938392" cy="1498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짧게 클릭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시작 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비상 정지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초간 클릭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 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수동모드 전환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34623D-7E10-4B8F-8274-CE02CD638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726514" y="1864327"/>
            <a:ext cx="3205845" cy="23935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68E1B9-455D-4AB7-A0F9-591BC7ED3423}"/>
              </a:ext>
            </a:extLst>
          </p:cNvPr>
          <p:cNvSpPr txBox="1"/>
          <p:nvPr/>
        </p:nvSpPr>
        <p:spPr>
          <a:xfrm>
            <a:off x="715052" y="4341868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98AF32-2400-4E13-A469-C42ED808E514}"/>
              </a:ext>
            </a:extLst>
          </p:cNvPr>
          <p:cNvSpPr/>
          <p:nvPr/>
        </p:nvSpPr>
        <p:spPr>
          <a:xfrm>
            <a:off x="917832" y="5044953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9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263707"/>
            <a:ext cx="361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</a:t>
            </a:r>
            <a:endParaRPr lang="ko-KR" altLang="en-US" sz="4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0731D4-48D4-42B0-AC10-9CD4508E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FF6"/>
              </a:clrFrom>
              <a:clrTo>
                <a:srgbClr val="F5FF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987" y="3823928"/>
            <a:ext cx="1493265" cy="1497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F3749-DC66-41D7-9F97-7312AB9F4F3F}"/>
              </a:ext>
            </a:extLst>
          </p:cNvPr>
          <p:cNvSpPr txBox="1"/>
          <p:nvPr/>
        </p:nvSpPr>
        <p:spPr>
          <a:xfrm>
            <a:off x="88495" y="5554490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C40A92-08A1-4BE2-8F77-E63A115512F7}"/>
              </a:ext>
            </a:extLst>
          </p:cNvPr>
          <p:cNvSpPr/>
          <p:nvPr/>
        </p:nvSpPr>
        <p:spPr>
          <a:xfrm>
            <a:off x="436312" y="625757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31E2C7-7FA6-49B5-B279-A4A6AC926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644" y="961357"/>
            <a:ext cx="2640805" cy="1709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5B59E3-2167-4D8C-89E9-B64F342E8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371" y="3692043"/>
            <a:ext cx="2255502" cy="1761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34C882-B835-40E8-BBC8-408916EF35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602" y="3819950"/>
            <a:ext cx="2203945" cy="15054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388DB1-B534-413C-88B8-21DEC73B43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6326145" y="3674821"/>
            <a:ext cx="2405076" cy="1795684"/>
          </a:xfrm>
          <a:prstGeom prst="rect">
            <a:avLst/>
          </a:prstGeom>
        </p:spPr>
      </p:pic>
      <p:pic>
        <p:nvPicPr>
          <p:cNvPr id="1026" name="Picture 2" descr="http://www.daduino.co.kr/web/product/big/201503/599_shop1_181546.png">
            <a:extLst>
              <a:ext uri="{FF2B5EF4-FFF2-40B4-BE49-F238E27FC236}">
                <a16:creationId xmlns:a16="http://schemas.microsoft.com/office/drawing/2014/main" id="{7F8A65D5-CB12-45B4-8E2F-6E1DE8A1E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31684" r="6331" b="16122"/>
          <a:stretch/>
        </p:blipFill>
        <p:spPr bwMode="auto">
          <a:xfrm>
            <a:off x="4968280" y="836216"/>
            <a:ext cx="3474273" cy="20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9EDD4E-7E64-4274-BA71-73CDE1BB5790}"/>
              </a:ext>
            </a:extLst>
          </p:cNvPr>
          <p:cNvSpPr txBox="1"/>
          <p:nvPr/>
        </p:nvSpPr>
        <p:spPr>
          <a:xfrm>
            <a:off x="9673099" y="5554490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E8CF78-46C2-44A4-AC33-F279DBE5C860}"/>
              </a:ext>
            </a:extLst>
          </p:cNvPr>
          <p:cNvSpPr/>
          <p:nvPr/>
        </p:nvSpPr>
        <p:spPr>
          <a:xfrm>
            <a:off x="9949583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21137-EEA6-4394-BEC4-EFC2F30C70CE}"/>
              </a:ext>
            </a:extLst>
          </p:cNvPr>
          <p:cNvSpPr txBox="1"/>
          <p:nvPr/>
        </p:nvSpPr>
        <p:spPr>
          <a:xfrm>
            <a:off x="2630953" y="5554490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79F245-62C7-4EE9-AE8C-A681F364F3F9}"/>
              </a:ext>
            </a:extLst>
          </p:cNvPr>
          <p:cNvSpPr/>
          <p:nvPr/>
        </p:nvSpPr>
        <p:spPr>
          <a:xfrm>
            <a:off x="3312035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22FF7-9FEF-4FBB-AF78-A64847D92071}"/>
              </a:ext>
            </a:extLst>
          </p:cNvPr>
          <p:cNvSpPr txBox="1"/>
          <p:nvPr/>
        </p:nvSpPr>
        <p:spPr>
          <a:xfrm>
            <a:off x="5914299" y="5554490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0D2FC-42FA-4766-BD1A-98B58845CF1A}"/>
              </a:ext>
            </a:extLst>
          </p:cNvPr>
          <p:cNvSpPr/>
          <p:nvPr/>
        </p:nvSpPr>
        <p:spPr>
          <a:xfrm>
            <a:off x="6183569" y="6257575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DFA08-FE87-4D81-B666-2EBDD689BD2B}"/>
              </a:ext>
            </a:extLst>
          </p:cNvPr>
          <p:cNvSpPr txBox="1"/>
          <p:nvPr/>
        </p:nvSpPr>
        <p:spPr>
          <a:xfrm>
            <a:off x="6969313" y="2156841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 추적센서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288324-6647-4ED1-867E-1C7C5C2827EB}"/>
              </a:ext>
            </a:extLst>
          </p:cNvPr>
          <p:cNvSpPr/>
          <p:nvPr/>
        </p:nvSpPr>
        <p:spPr>
          <a:xfrm>
            <a:off x="7997640" y="305495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라인트레이싱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B8E10-C60E-4779-A750-E769F6C12A87}"/>
              </a:ext>
            </a:extLst>
          </p:cNvPr>
          <p:cNvSpPr txBox="1"/>
          <p:nvPr/>
        </p:nvSpPr>
        <p:spPr>
          <a:xfrm>
            <a:off x="990992" y="2594909"/>
            <a:ext cx="2876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CDA35D-61DE-4BB8-A977-303FA6CBE9A4}"/>
              </a:ext>
            </a:extLst>
          </p:cNvPr>
          <p:cNvSpPr/>
          <p:nvPr/>
        </p:nvSpPr>
        <p:spPr>
          <a:xfrm>
            <a:off x="1667459" y="3236258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판별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7A4A03-8435-4D9F-BDEB-B8548839C0B0}"/>
              </a:ext>
            </a:extLst>
          </p:cNvPr>
          <p:cNvSpPr/>
          <p:nvPr/>
        </p:nvSpPr>
        <p:spPr>
          <a:xfrm>
            <a:off x="10256114" y="231009"/>
            <a:ext cx="535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5243A-5DD7-4FF9-9007-68DCD4D0201F}"/>
              </a:ext>
            </a:extLst>
          </p:cNvPr>
          <p:cNvSpPr txBox="1"/>
          <p:nvPr/>
        </p:nvSpPr>
        <p:spPr>
          <a:xfrm>
            <a:off x="10618294" y="233764"/>
            <a:ext cx="1005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spc="300" dirty="0">
              <a:solidFill>
                <a:srgbClr val="28B9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37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42814" y="410604"/>
            <a:ext cx="7329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 </a:t>
            </a:r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Button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53CDD-51D2-4960-958A-B5D56103FF79}"/>
              </a:ext>
            </a:extLst>
          </p:cNvPr>
          <p:cNvSpPr/>
          <p:nvPr/>
        </p:nvSpPr>
        <p:spPr>
          <a:xfrm>
            <a:off x="4249645" y="1941028"/>
            <a:ext cx="7651454" cy="2975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 상태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LED on</a:t>
            </a:r>
          </a:p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정상 주행 중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 간격으로 점멸 반복</a:t>
            </a:r>
          </a:p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전방 장애물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0.5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초마다 빠르게 점멸</a:t>
            </a:r>
          </a:p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 전환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 간격으로 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점멸</a:t>
            </a:r>
            <a:endParaRPr lang="en-US" altLang="ko-KR" sz="32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42414A-0545-4C83-8009-16EAC0EF7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429" y="1719606"/>
            <a:ext cx="3174915" cy="2479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1F2200-0611-4ACD-AD3E-3E298E80D33F}"/>
              </a:ext>
            </a:extLst>
          </p:cNvPr>
          <p:cNvSpPr txBox="1"/>
          <p:nvPr/>
        </p:nvSpPr>
        <p:spPr>
          <a:xfrm>
            <a:off x="1004863" y="4299989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1EFFBC-6448-4A40-86FB-FE6D229238CC}"/>
              </a:ext>
            </a:extLst>
          </p:cNvPr>
          <p:cNvSpPr/>
          <p:nvPr/>
        </p:nvSpPr>
        <p:spPr>
          <a:xfrm>
            <a:off x="1251726" y="500307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4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1085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트랙 소개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</p:spTree>
    <p:extLst>
      <p:ext uri="{BB962C8B-B14F-4D97-AF65-F5344CB8AC3E}">
        <p14:creationId xmlns:p14="http://schemas.microsoft.com/office/powerpoint/2010/main" val="79882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</p:bld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CB86A5A5-88A0-48C2-A3AE-499B1F35DC63}" vid="{DE54B909-E471-49F7-A4DC-07CD019C48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553</TotalTime>
  <Words>528</Words>
  <Application>Microsoft Office PowerPoint</Application>
  <PresentationFormat>와이드스크린</PresentationFormat>
  <Paragraphs>152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KoPub돋움체 Bold</vt:lpstr>
      <vt:lpstr>KoPub돋움체 Light</vt:lpstr>
      <vt:lpstr>나눔스퀘어</vt:lpstr>
      <vt:lpstr>나눔스퀘어 Bold</vt:lpstr>
      <vt:lpstr>나눔스퀘어 ExtraBold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(소프트웨어학부)우정헌</cp:lastModifiedBy>
  <cp:revision>97</cp:revision>
  <dcterms:created xsi:type="dcterms:W3CDTF">2017-11-07T23:20:10Z</dcterms:created>
  <dcterms:modified xsi:type="dcterms:W3CDTF">2018-12-02T17:18:24Z</dcterms:modified>
</cp:coreProperties>
</file>